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5897" autoAdjust="0"/>
  </p:normalViewPr>
  <p:slideViewPr>
    <p:cSldViewPr snapToGrid="0" snapToObjects="1" showGuides="1">
      <p:cViewPr varScale="1">
        <p:scale>
          <a:sx n="26" d="100"/>
          <a:sy n="26" d="100"/>
        </p:scale>
        <p:origin x="3664"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9/5/23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CONF-MLA</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5A256DBB-5780-C161-A846-A071DA9EFFA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449" y="-54948"/>
            <a:ext cx="4197005" cy="419700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58</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11</cp:revision>
  <dcterms:created xsi:type="dcterms:W3CDTF">2023-06-27T02:26:40Z</dcterms:created>
  <dcterms:modified xsi:type="dcterms:W3CDTF">2023-09-05T10:55:39Z</dcterms:modified>
  <cp:category>Research poster templates </cp:category>
</cp:coreProperties>
</file>